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5" r:id="rId5"/>
    <p:sldId id="282" r:id="rId6"/>
    <p:sldId id="283" r:id="rId7"/>
    <p:sldId id="284" r:id="rId8"/>
    <p:sldId id="285" r:id="rId9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1" autoAdjust="0"/>
    <p:restoredTop sz="90496" autoAdjust="0"/>
  </p:normalViewPr>
  <p:slideViewPr>
    <p:cSldViewPr snapToGrid="0">
      <p:cViewPr varScale="1">
        <p:scale>
          <a:sx n="101" d="100"/>
          <a:sy n="101" d="100"/>
        </p:scale>
        <p:origin x="2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E728835-BA97-467C-843D-94EC19CE7EEE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2020/12/30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ABD897-4713-476D-AE20-02959326209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601369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404F367-93B9-49BC-880B-5159144A5351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FCC149C-479E-4175-B238-B83A279FCF50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28973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FCC149C-479E-4175-B238-B83A279FCF50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476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548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5452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474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標題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2C0BA9-8F23-4CC4-AE82-B0F47531C1D2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727E20-C691-4194-BA67-50F4C10C0EC2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rtlCol="0" anchor="ctr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03ACFA-9EAB-4024-8398-7A9C45F03D95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3CA085F-1C8F-4249-B4B1-5B2A1F20CB2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5C7F5A-6DFE-431A-AB24-FBF4917570B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7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C6FD43-1739-4DAD-91B6-41A08EDEA5D8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4EB9F9-C285-47DC-860B-BC96183E97E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1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A209B-3BF9-4E58-9A30-3E71DB938777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8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6E63C2-83D0-46B9-B929-DF2E4AF04A44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C882-A448-4391-8676-F5947BC890DB}" type="datetimeFigureOut">
              <a:rPr lang="zh-CN" altLang="en-US" smtClean="0"/>
              <a:pPr/>
              <a:t>2020/12/30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DB73F-1E62-4448-A8B4-8FF89C1E19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789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C6DAE-E458-4FAA-BAAB-D22447F61CA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8094D-2999-444A-A78A-7C564C88EAD4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13" name="內容預留位置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7A2E6B-7BCE-48D7-9543-BBCBDA6F478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內容預留位置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內容預留位置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2C03D1-57F6-4512-B0E7-E877B9DD54D7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BEF13-8B6E-402B-AD57-044C9022E01B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6DD3D3-EA80-4C78-8F88-AB153A9EFE8F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0" name="內容預留位置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0EC74D-164A-4B44-AE4B-F4CF5F77095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E4EAD1-F3D6-4B5B-BF18-BAB318D99FEC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A4BB9F2-61FB-4780-88E3-BB8FD94F52A9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矩形 18">
            <a:extLst>
              <a:ext uri="{FF2B5EF4-FFF2-40B4-BE49-F238E27FC236}">
                <a16:creationId xmlns:a16="http://schemas.microsoft.com/office/drawing/2014/main" id="{B40FCD49-2060-48B9-8212-8A5F1DF4726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7" name="圖片 6" descr="木材表面上的條紋特寫">
            <a:extLst>
              <a:ext uri="{FF2B5EF4-FFF2-40B4-BE49-F238E27FC236}">
                <a16:creationId xmlns:a16="http://schemas.microsoft.com/office/drawing/2014/main" id="{58C70723-AF1C-49BA-B2B2-D8FE9676FF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83A45DCD-B5FB-4A86-88D2-91088C7FFC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>
            <a:normAutofit/>
          </a:bodyPr>
          <a:lstStyle/>
          <a:p>
            <a:r>
              <a:rPr lang="zh-TW" altLang="en-US" dirty="0" smtClean="0"/>
              <a:t>機器學</a:t>
            </a:r>
            <a:r>
              <a:rPr lang="zh-TW" altLang="en-US" dirty="0"/>
              <a:t>習</a:t>
            </a:r>
            <a:r>
              <a:rPr lang="en-US" altLang="zh-TW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資料可視化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/>
            </a:r>
            <a:b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</a:b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乒乓球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89976" cy="1855574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組員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: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0652046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周軒亮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0652051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劉勝騰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0652025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杜柏賢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00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315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4" name="文字方塊 3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落點位置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999" y="1924177"/>
            <a:ext cx="4429125" cy="367665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156" y="2092326"/>
            <a:ext cx="4352925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6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9141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子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477" y="1962149"/>
            <a:ext cx="4333875" cy="36576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993" y="2090737"/>
            <a:ext cx="429577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07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子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落點位置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049" y="2086796"/>
            <a:ext cx="4333875" cy="359092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360" y="2143946"/>
            <a:ext cx="42576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4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758" y="1876425"/>
            <a:ext cx="8929741" cy="4571841"/>
          </a:xfrm>
          <a:prstGeom prst="rect">
            <a:avLst/>
          </a:prstGeom>
        </p:spPr>
      </p:pic>
      <p:sp>
        <p:nvSpPr>
          <p:cNvPr id="3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K-means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66950" y="1962150"/>
            <a:ext cx="466725" cy="3333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Y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182225" y="6029325"/>
            <a:ext cx="485776" cy="2762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05412465"/>
      </p:ext>
    </p:extLst>
  </p:cSld>
  <p:clrMapOvr>
    <a:masterClrMapping/>
  </p:clrMapOvr>
</p:sld>
</file>

<file path=ppt/theme/theme1.xml><?xml version="1.0" encoding="utf-8"?>
<a:theme xmlns:a="http://schemas.openxmlformats.org/drawingml/2006/main" name="小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69_TF34316244.potx" id="{A34BCA18-85BB-4F06-A9B1-8FDFE89EE5A0}" vid="{B019DDDF-4536-4FA0-8678-C7C946B5971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A78EF8-E824-4C87-A4FF-3288A5E914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99C30C-D4EF-40A1-90A6-0C8077024112}">
  <ds:schemaRefs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schemas.openxmlformats.org/package/2006/metadata/core-properties"/>
    <ds:schemaRef ds:uri="16c05727-aa75-4e4a-9b5f-8a80a1165891"/>
    <ds:schemaRef ds:uri="71af3243-3dd4-4a8d-8c0d-dd76da1f02a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1E252AE-1687-4F4A-AAAD-EE8304DE909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水滴設計</Template>
  <TotalTime>689</TotalTime>
  <Words>119</Words>
  <Application>Microsoft Office PowerPoint</Application>
  <PresentationFormat>寬螢幕</PresentationFormat>
  <Paragraphs>30</Paragraphs>
  <Slides>5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2" baseType="lpstr">
      <vt:lpstr>Microsoft JhengHei UI</vt:lpstr>
      <vt:lpstr>微软雅黑</vt:lpstr>
      <vt:lpstr>微軟正黑體</vt:lpstr>
      <vt:lpstr>新細明體</vt:lpstr>
      <vt:lpstr>Arial</vt:lpstr>
      <vt:lpstr>Tw Cen MT</vt:lpstr>
      <vt:lpstr>小水滴</vt:lpstr>
      <vt:lpstr>機器學習-資料可視化 乒乓球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專案管理-需求 乒乓球</dc:title>
  <dc:creator>軒亮 周</dc:creator>
  <cp:lastModifiedBy>Student</cp:lastModifiedBy>
  <cp:revision>37</cp:revision>
  <dcterms:created xsi:type="dcterms:W3CDTF">2020-11-11T08:50:20Z</dcterms:created>
  <dcterms:modified xsi:type="dcterms:W3CDTF">2020-12-30T10:13:11Z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